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88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37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1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9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6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0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65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94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6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24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0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B69B-8F06-4DD9-BC8F-1D08CC61F217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8704-1C1E-47F7-8AAF-6595AF01A2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5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>
            <a:extLst>
              <a:ext uri="{FF2B5EF4-FFF2-40B4-BE49-F238E27FC236}">
                <a16:creationId xmlns:a16="http://schemas.microsoft.com/office/drawing/2014/main" id="{69857F14-C04C-418B-9F14-CBAE3ECA6517}"/>
              </a:ext>
            </a:extLst>
          </p:cNvPr>
          <p:cNvSpPr txBox="1"/>
          <p:nvPr/>
        </p:nvSpPr>
        <p:spPr>
          <a:xfrm>
            <a:off x="960956" y="4481463"/>
            <a:ext cx="4094454" cy="6155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400" b="1" dirty="0">
                <a:solidFill>
                  <a:schemeClr val="accent6"/>
                </a:solidFill>
              </a:rPr>
              <a:t>Business </a:t>
            </a:r>
            <a:r>
              <a:rPr lang="en-US" altLang="zh-TW" sz="3400" b="1" dirty="0" err="1">
                <a:solidFill>
                  <a:schemeClr val="accent6"/>
                </a:solidFill>
              </a:rPr>
              <a:t>Powerpoint</a:t>
            </a:r>
            <a:endParaRPr lang="zh-CN" altLang="en-US" sz="3400" b="1" dirty="0">
              <a:solidFill>
                <a:schemeClr val="accent6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138A4E-247A-4776-9A64-ACCF70D4F7EC}"/>
              </a:ext>
            </a:extLst>
          </p:cNvPr>
          <p:cNvSpPr/>
          <p:nvPr/>
        </p:nvSpPr>
        <p:spPr>
          <a:xfrm>
            <a:off x="960956" y="3464357"/>
            <a:ext cx="2188420" cy="1092607"/>
          </a:xfrm>
          <a:prstGeom prst="rect">
            <a:avLst/>
          </a:prstGeom>
          <a:effectLst>
            <a:outerShdw blurRad="3937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tx2"/>
                </a:solidFill>
                <a:latin typeface="+mj-lt"/>
              </a:rPr>
              <a:t>2022</a:t>
            </a:r>
            <a:r>
              <a:rPr lang="en-US" altLang="zh-CN" sz="6500" b="1" dirty="0">
                <a:solidFill>
                  <a:schemeClr val="tx2"/>
                </a:solidFill>
                <a:latin typeface="+mj-lt"/>
              </a:rPr>
              <a:t> </a:t>
            </a:r>
            <a:endParaRPr lang="zh-CN" altLang="en-US" sz="6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BC6D5F70-030D-408C-B696-ABC7A45CC762}"/>
              </a:ext>
            </a:extLst>
          </p:cNvPr>
          <p:cNvSpPr txBox="1"/>
          <p:nvPr/>
        </p:nvSpPr>
        <p:spPr>
          <a:xfrm>
            <a:off x="992488" y="5238394"/>
            <a:ext cx="612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</a:rPr>
              <a:t>PANTONE 17-3938 Very Peri, a dynamic periwinkle blue hue with a vivifying violet red undertone blends the faithfulness and constancy of blue with the energy and excitement of red.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0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5C9C8978-85B5-43EF-B378-7F284C2A76C3}"/>
              </a:ext>
            </a:extLst>
          </p:cNvPr>
          <p:cNvSpPr txBox="1"/>
          <p:nvPr/>
        </p:nvSpPr>
        <p:spPr>
          <a:xfrm>
            <a:off x="979618" y="5423853"/>
            <a:ext cx="1396536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</a:rPr>
              <a:t>oa-world.com.tw</a:t>
            </a:r>
            <a:endParaRPr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0DEE8F2-28FB-4BF8-863C-1D2DC9EDD2C7}"/>
              </a:ext>
            </a:extLst>
          </p:cNvPr>
          <p:cNvSpPr/>
          <p:nvPr/>
        </p:nvSpPr>
        <p:spPr>
          <a:xfrm>
            <a:off x="960956" y="4732331"/>
            <a:ext cx="2260555" cy="784830"/>
          </a:xfrm>
          <a:prstGeom prst="rect">
            <a:avLst/>
          </a:prstGeom>
          <a:effectLst>
            <a:outerShdw blurRad="3937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4500" b="1" dirty="0">
                <a:solidFill>
                  <a:schemeClr val="tx2"/>
                </a:solidFill>
                <a:latin typeface="+mj-lt"/>
              </a:rPr>
              <a:t>Thanks</a:t>
            </a:r>
            <a:endParaRPr lang="zh-CN" altLang="en-US" sz="45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74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E8CB574D-4B97-473D-9F1C-383622A7ECAB}"/>
              </a:ext>
            </a:extLst>
          </p:cNvPr>
          <p:cNvSpPr txBox="1"/>
          <p:nvPr/>
        </p:nvSpPr>
        <p:spPr>
          <a:xfrm>
            <a:off x="960956" y="639306"/>
            <a:ext cx="2157963" cy="6155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chemeClr val="accent1">
                    <a:lumMod val="50000"/>
                  </a:schemeClr>
                </a:solidFill>
              </a:rPr>
              <a:t>Contents</a:t>
            </a:r>
            <a:endParaRPr lang="zh-CN" alt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2D0F11B-F426-464D-B30A-2F61D77D5D25}"/>
              </a:ext>
            </a:extLst>
          </p:cNvPr>
          <p:cNvSpPr/>
          <p:nvPr/>
        </p:nvSpPr>
        <p:spPr>
          <a:xfrm>
            <a:off x="1673605" y="2315361"/>
            <a:ext cx="1241570" cy="15267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>
                <a:latin typeface="+mj-lt"/>
              </a:rPr>
              <a:t>1</a:t>
            </a:r>
            <a:endParaRPr lang="zh-TW" altLang="en-US" sz="2600" b="1" dirty="0">
              <a:latin typeface="+mj-lt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0C29FD8-54BF-4F3D-A0EF-18F061F7631C}"/>
              </a:ext>
            </a:extLst>
          </p:cNvPr>
          <p:cNvSpPr/>
          <p:nvPr/>
        </p:nvSpPr>
        <p:spPr>
          <a:xfrm>
            <a:off x="4208012" y="2315361"/>
            <a:ext cx="1241570" cy="15267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>
                <a:latin typeface="+mj-lt"/>
              </a:rPr>
              <a:t>2</a:t>
            </a:r>
            <a:endParaRPr lang="zh-TW" altLang="en-US" sz="2600" b="1" dirty="0">
              <a:latin typeface="+mj-lt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5433A78-A9E5-42F4-BAC7-BABB3F6DD70E}"/>
              </a:ext>
            </a:extLst>
          </p:cNvPr>
          <p:cNvSpPr/>
          <p:nvPr/>
        </p:nvSpPr>
        <p:spPr>
          <a:xfrm>
            <a:off x="6742419" y="2315361"/>
            <a:ext cx="1241570" cy="15267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>
                <a:latin typeface="+mj-lt"/>
              </a:rPr>
              <a:t>3</a:t>
            </a:r>
            <a:endParaRPr lang="zh-TW" altLang="en-US" sz="2600" b="1" dirty="0">
              <a:latin typeface="+mj-lt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01BDCEF-FB17-4B77-861C-4DA6BD6E0E25}"/>
              </a:ext>
            </a:extLst>
          </p:cNvPr>
          <p:cNvSpPr/>
          <p:nvPr/>
        </p:nvSpPr>
        <p:spPr>
          <a:xfrm>
            <a:off x="9276825" y="2315361"/>
            <a:ext cx="1241570" cy="152679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>
                <a:latin typeface="+mj-lt"/>
              </a:rPr>
              <a:t>4</a:t>
            </a:r>
            <a:endParaRPr lang="zh-TW" altLang="en-US" sz="2600" b="1" dirty="0">
              <a:latin typeface="+mj-lt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075F61F-27F2-4536-91D2-98948C58CF06}"/>
              </a:ext>
            </a:extLst>
          </p:cNvPr>
          <p:cNvSpPr txBox="1"/>
          <p:nvPr/>
        </p:nvSpPr>
        <p:spPr>
          <a:xfrm>
            <a:off x="1673605" y="4043493"/>
            <a:ext cx="12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Part 1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B749970-7C8D-460D-8874-2E5B80B9BBEA}"/>
              </a:ext>
            </a:extLst>
          </p:cNvPr>
          <p:cNvSpPr txBox="1"/>
          <p:nvPr/>
        </p:nvSpPr>
        <p:spPr>
          <a:xfrm>
            <a:off x="4208012" y="4043493"/>
            <a:ext cx="12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Part 2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2B628F6-6E8B-476D-A64B-B1AB94F73B83}"/>
              </a:ext>
            </a:extLst>
          </p:cNvPr>
          <p:cNvSpPr txBox="1"/>
          <p:nvPr/>
        </p:nvSpPr>
        <p:spPr>
          <a:xfrm>
            <a:off x="6742419" y="4043493"/>
            <a:ext cx="12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Part 3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9593F1B-7B51-4EE7-9734-86A7E9A90C75}"/>
              </a:ext>
            </a:extLst>
          </p:cNvPr>
          <p:cNvSpPr txBox="1"/>
          <p:nvPr/>
        </p:nvSpPr>
        <p:spPr>
          <a:xfrm>
            <a:off x="9276825" y="4043493"/>
            <a:ext cx="12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</a:rPr>
              <a:t>Part 4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834EF2B-F2DC-44BF-ACC5-02E03546CE9A}"/>
              </a:ext>
            </a:extLst>
          </p:cNvPr>
          <p:cNvSpPr txBox="1"/>
          <p:nvPr/>
        </p:nvSpPr>
        <p:spPr>
          <a:xfrm>
            <a:off x="1526798" y="4406577"/>
            <a:ext cx="1535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Text here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B81FA62-075C-4665-8136-A390595C301F}"/>
              </a:ext>
            </a:extLst>
          </p:cNvPr>
          <p:cNvSpPr txBox="1"/>
          <p:nvPr/>
        </p:nvSpPr>
        <p:spPr>
          <a:xfrm>
            <a:off x="4061205" y="4406577"/>
            <a:ext cx="1535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Text here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24C78AF-243B-49A6-BB7D-907A43C32F02}"/>
              </a:ext>
            </a:extLst>
          </p:cNvPr>
          <p:cNvSpPr txBox="1"/>
          <p:nvPr/>
        </p:nvSpPr>
        <p:spPr>
          <a:xfrm>
            <a:off x="6595612" y="4406577"/>
            <a:ext cx="1535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Text here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06A4EEA-AED7-4BB4-8C46-2042E7F7F2CD}"/>
              </a:ext>
            </a:extLst>
          </p:cNvPr>
          <p:cNvSpPr txBox="1"/>
          <p:nvPr/>
        </p:nvSpPr>
        <p:spPr>
          <a:xfrm>
            <a:off x="9130018" y="4406577"/>
            <a:ext cx="1535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Text here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13B44A3-AFF1-4DFB-ACA3-9C72D21E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725" y="2461593"/>
            <a:ext cx="1665649" cy="646331"/>
          </a:xfrm>
          <a:prstGeom prst="rect">
            <a:avLst/>
          </a:prstGeom>
          <a:effectLst>
            <a:outerShdw blurRad="3937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latin typeface="+mj-lt"/>
              </a:rPr>
              <a:t>Part 1</a:t>
            </a:r>
            <a:endParaRPr lang="zh-CN" alt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EAC636F5-459B-4AFE-9C54-50879A2AB53C}"/>
              </a:ext>
            </a:extLst>
          </p:cNvPr>
          <p:cNvSpPr txBox="1"/>
          <p:nvPr/>
        </p:nvSpPr>
        <p:spPr>
          <a:xfrm>
            <a:off x="4747725" y="3197073"/>
            <a:ext cx="52733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OA World - Best Partner</a:t>
            </a:r>
            <a:b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in Digital Transformation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14854C76-A279-4021-A5F2-D85C02AE76BB}"/>
              </a:ext>
            </a:extLst>
          </p:cNvPr>
          <p:cNvSpPr txBox="1">
            <a:spLocks/>
          </p:cNvSpPr>
          <p:nvPr/>
        </p:nvSpPr>
        <p:spPr>
          <a:xfrm>
            <a:off x="2620346" y="2461593"/>
            <a:ext cx="470000" cy="715581"/>
          </a:xfrm>
          <a:prstGeom prst="rect">
            <a:avLst/>
          </a:prstGeom>
          <a:effectLst>
            <a:outerShdw blurRad="3937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solidFill>
                  <a:schemeClr val="bg1"/>
                </a:solidFill>
              </a:rPr>
              <a:t>1</a:t>
            </a:r>
            <a:endParaRPr lang="zh-CN" altLang="en-US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0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CC2A3474-054E-4789-8949-06782CA682CB}"/>
              </a:ext>
            </a:extLst>
          </p:cNvPr>
          <p:cNvSpPr txBox="1"/>
          <p:nvPr/>
        </p:nvSpPr>
        <p:spPr>
          <a:xfrm>
            <a:off x="960956" y="639306"/>
            <a:ext cx="1471878" cy="6155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zh-CN" alt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淚滴形 7">
            <a:extLst>
              <a:ext uri="{FF2B5EF4-FFF2-40B4-BE49-F238E27FC236}">
                <a16:creationId xmlns:a16="http://schemas.microsoft.com/office/drawing/2014/main" id="{EBDB0B72-B97F-4C79-BDF8-B4B6DDFE505F}"/>
              </a:ext>
            </a:extLst>
          </p:cNvPr>
          <p:cNvSpPr/>
          <p:nvPr/>
        </p:nvSpPr>
        <p:spPr>
          <a:xfrm rot="8100000">
            <a:off x="2673534" y="2523822"/>
            <a:ext cx="1129004" cy="112900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淚滴形 8">
            <a:extLst>
              <a:ext uri="{FF2B5EF4-FFF2-40B4-BE49-F238E27FC236}">
                <a16:creationId xmlns:a16="http://schemas.microsoft.com/office/drawing/2014/main" id="{8435B751-5D7D-414B-AB5A-2638AC065A75}"/>
              </a:ext>
            </a:extLst>
          </p:cNvPr>
          <p:cNvSpPr/>
          <p:nvPr/>
        </p:nvSpPr>
        <p:spPr>
          <a:xfrm rot="8100000">
            <a:off x="5531498" y="2523822"/>
            <a:ext cx="1129004" cy="112900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淚滴形 9">
            <a:extLst>
              <a:ext uri="{FF2B5EF4-FFF2-40B4-BE49-F238E27FC236}">
                <a16:creationId xmlns:a16="http://schemas.microsoft.com/office/drawing/2014/main" id="{FCB60DF7-963F-48E6-AA79-5139421EE8A0}"/>
              </a:ext>
            </a:extLst>
          </p:cNvPr>
          <p:cNvSpPr/>
          <p:nvPr/>
        </p:nvSpPr>
        <p:spPr>
          <a:xfrm rot="8100000">
            <a:off x="8389461" y="2523822"/>
            <a:ext cx="1129004" cy="1129004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B4E97E9-C9CA-426A-8617-25BE0F502ABE}"/>
              </a:ext>
            </a:extLst>
          </p:cNvPr>
          <p:cNvSpPr txBox="1"/>
          <p:nvPr/>
        </p:nvSpPr>
        <p:spPr>
          <a:xfrm>
            <a:off x="2785501" y="2899914"/>
            <a:ext cx="905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>
                <a:solidFill>
                  <a:schemeClr val="bg1"/>
                </a:solidFill>
              </a:rPr>
              <a:t>2020</a:t>
            </a:r>
            <a:endParaRPr lang="zh-TW" alt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91EDC1-F5F1-45DC-9026-A313DEF3B4DD}"/>
              </a:ext>
            </a:extLst>
          </p:cNvPr>
          <p:cNvSpPr txBox="1"/>
          <p:nvPr/>
        </p:nvSpPr>
        <p:spPr>
          <a:xfrm>
            <a:off x="5643465" y="2899914"/>
            <a:ext cx="905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>
                <a:solidFill>
                  <a:schemeClr val="bg1"/>
                </a:solidFill>
              </a:rPr>
              <a:t>2021</a:t>
            </a:r>
            <a:endParaRPr lang="zh-TW" alt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17B299A-91D3-43E5-A2F4-4866B3D31D13}"/>
              </a:ext>
            </a:extLst>
          </p:cNvPr>
          <p:cNvSpPr txBox="1"/>
          <p:nvPr/>
        </p:nvSpPr>
        <p:spPr>
          <a:xfrm>
            <a:off x="8498318" y="2899914"/>
            <a:ext cx="905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>
                <a:solidFill>
                  <a:schemeClr val="bg1"/>
                </a:solidFill>
              </a:rPr>
              <a:t>2022</a:t>
            </a:r>
            <a:endParaRPr lang="zh-TW" altLang="en-US" sz="2200" b="1" dirty="0">
              <a:solidFill>
                <a:schemeClr val="bg1"/>
              </a:solidFill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1774FCD1-92F1-4092-A124-2EE8FDC47EDA}"/>
              </a:ext>
            </a:extLst>
          </p:cNvPr>
          <p:cNvCxnSpPr>
            <a:cxnSpLocks/>
          </p:cNvCxnSpPr>
          <p:nvPr/>
        </p:nvCxnSpPr>
        <p:spPr>
          <a:xfrm>
            <a:off x="2439710" y="4329404"/>
            <a:ext cx="731258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5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CC2A3474-054E-4789-8949-06782CA682CB}"/>
              </a:ext>
            </a:extLst>
          </p:cNvPr>
          <p:cNvSpPr txBox="1"/>
          <p:nvPr/>
        </p:nvSpPr>
        <p:spPr>
          <a:xfrm>
            <a:off x="960956" y="639306"/>
            <a:ext cx="1471878" cy="6155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zh-CN" alt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2B78A93F-ACC3-4E2E-9D97-ECAC7DBA68BF}"/>
              </a:ext>
            </a:extLst>
          </p:cNvPr>
          <p:cNvSpPr/>
          <p:nvPr/>
        </p:nvSpPr>
        <p:spPr>
          <a:xfrm>
            <a:off x="1483519" y="1982089"/>
            <a:ext cx="4089918" cy="138159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A.</a:t>
            </a:r>
            <a:r>
              <a:rPr lang="zh-TW" altLang="en-US" dirty="0"/>
              <a:t> </a:t>
            </a:r>
            <a:r>
              <a:rPr lang="en-US" altLang="zh-TW" dirty="0"/>
              <a:t>Let's Go Green Together</a:t>
            </a:r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6951D9A-11F2-463B-BFD8-ABDEB52EE5F2}"/>
              </a:ext>
            </a:extLst>
          </p:cNvPr>
          <p:cNvSpPr/>
          <p:nvPr/>
        </p:nvSpPr>
        <p:spPr>
          <a:xfrm>
            <a:off x="1483519" y="4184113"/>
            <a:ext cx="4089918" cy="138159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C.</a:t>
            </a:r>
            <a:r>
              <a:rPr lang="zh-TW" altLang="en-US" dirty="0"/>
              <a:t> </a:t>
            </a:r>
            <a:r>
              <a:rPr lang="en-US" altLang="zh-TW" dirty="0"/>
              <a:t>Let's Go Green Together</a:t>
            </a:r>
            <a:endParaRPr lang="zh-TW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AD20BD7-3EB0-4EA2-877F-6634534E3413}"/>
              </a:ext>
            </a:extLst>
          </p:cNvPr>
          <p:cNvSpPr/>
          <p:nvPr/>
        </p:nvSpPr>
        <p:spPr>
          <a:xfrm>
            <a:off x="6618563" y="1982089"/>
            <a:ext cx="4089918" cy="138159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B.</a:t>
            </a:r>
            <a:r>
              <a:rPr lang="zh-TW" altLang="en-US" dirty="0"/>
              <a:t> </a:t>
            </a:r>
            <a:r>
              <a:rPr lang="en-US" altLang="zh-TW" dirty="0"/>
              <a:t>Let's Go Green Together</a:t>
            </a:r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F39F9A1-FC17-4D0A-94FD-944B0B3624C4}"/>
              </a:ext>
            </a:extLst>
          </p:cNvPr>
          <p:cNvSpPr/>
          <p:nvPr/>
        </p:nvSpPr>
        <p:spPr>
          <a:xfrm>
            <a:off x="6618563" y="4184113"/>
            <a:ext cx="4089918" cy="138159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D.</a:t>
            </a:r>
            <a:r>
              <a:rPr lang="zh-TW" altLang="en-US" dirty="0"/>
              <a:t> </a:t>
            </a:r>
            <a:r>
              <a:rPr lang="en-US" altLang="zh-TW" dirty="0"/>
              <a:t>Let's Go Green Together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71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CC2A3474-054E-4789-8949-06782CA682CB}"/>
              </a:ext>
            </a:extLst>
          </p:cNvPr>
          <p:cNvSpPr txBox="1"/>
          <p:nvPr/>
        </p:nvSpPr>
        <p:spPr>
          <a:xfrm>
            <a:off x="960956" y="639306"/>
            <a:ext cx="1471878" cy="6155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zh-CN" alt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3EEEBFC2-D771-4559-84A0-5274B7335407}"/>
              </a:ext>
            </a:extLst>
          </p:cNvPr>
          <p:cNvSpPr/>
          <p:nvPr/>
        </p:nvSpPr>
        <p:spPr>
          <a:xfrm>
            <a:off x="7541464" y="1320173"/>
            <a:ext cx="2631233" cy="263123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E90A9DE-EDB9-4099-9F7D-732CC65D2C98}"/>
              </a:ext>
            </a:extLst>
          </p:cNvPr>
          <p:cNvSpPr/>
          <p:nvPr/>
        </p:nvSpPr>
        <p:spPr>
          <a:xfrm>
            <a:off x="6466110" y="2990354"/>
            <a:ext cx="2631233" cy="263123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AA1230C-69A9-4B59-8077-9B064977AD8E}"/>
              </a:ext>
            </a:extLst>
          </p:cNvPr>
          <p:cNvSpPr/>
          <p:nvPr/>
        </p:nvSpPr>
        <p:spPr>
          <a:xfrm>
            <a:off x="8495520" y="2990354"/>
            <a:ext cx="2631233" cy="263123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形 6" descr="監視器">
            <a:extLst>
              <a:ext uri="{FF2B5EF4-FFF2-40B4-BE49-F238E27FC236}">
                <a16:creationId xmlns:a16="http://schemas.microsoft.com/office/drawing/2014/main" id="{D79A35EC-FF51-4389-988F-A66DBECE7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0872" y="4065706"/>
            <a:ext cx="480527" cy="480527"/>
          </a:xfrm>
          <a:prstGeom prst="rect">
            <a:avLst/>
          </a:prstGeom>
        </p:spPr>
      </p:pic>
      <p:pic>
        <p:nvPicPr>
          <p:cNvPr id="11" name="圖形 10" descr="無線路由器">
            <a:extLst>
              <a:ext uri="{FF2B5EF4-FFF2-40B4-BE49-F238E27FC236}">
                <a16:creationId xmlns:a16="http://schemas.microsoft.com/office/drawing/2014/main" id="{140D348B-EB43-42C6-917A-7E08C588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1460" y="4065705"/>
            <a:ext cx="480527" cy="480527"/>
          </a:xfrm>
          <a:prstGeom prst="rect">
            <a:avLst/>
          </a:prstGeom>
        </p:spPr>
      </p:pic>
      <p:pic>
        <p:nvPicPr>
          <p:cNvPr id="13" name="圖形 12" descr="相機">
            <a:extLst>
              <a:ext uri="{FF2B5EF4-FFF2-40B4-BE49-F238E27FC236}">
                <a16:creationId xmlns:a16="http://schemas.microsoft.com/office/drawing/2014/main" id="{9D1DEAD8-3165-499A-B035-574CBB239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6816" y="2304553"/>
            <a:ext cx="480527" cy="48052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8FBD665-6922-471F-BCDB-B171E1BD0F3B}"/>
              </a:ext>
            </a:extLst>
          </p:cNvPr>
          <p:cNvSpPr txBox="1"/>
          <p:nvPr/>
        </p:nvSpPr>
        <p:spPr>
          <a:xfrm>
            <a:off x="960956" y="2077682"/>
            <a:ext cx="16609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solidFill>
                  <a:schemeClr val="tx2"/>
                </a:solidFill>
                <a:latin typeface="+mj-lt"/>
                <a:ea typeface="+mj-ea"/>
              </a:rPr>
              <a:t>Text here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A5A5738-CC2D-4A99-85F8-BEE473D0A08E}"/>
              </a:ext>
            </a:extLst>
          </p:cNvPr>
          <p:cNvSpPr txBox="1"/>
          <p:nvPr/>
        </p:nvSpPr>
        <p:spPr>
          <a:xfrm>
            <a:off x="960956" y="3147090"/>
            <a:ext cx="4429800" cy="185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tx2">
                    <a:lumMod val="50000"/>
                  </a:schemeClr>
                </a:solidFill>
              </a:rPr>
              <a:t>Smart Printing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tx2">
                    <a:lumMod val="50000"/>
                  </a:schemeClr>
                </a:solidFill>
              </a:rPr>
              <a:t>Smart Printing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tx2">
                    <a:lumMod val="50000"/>
                  </a:schemeClr>
                </a:solidFill>
              </a:rPr>
              <a:t>Smart Printing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C51B7EA-52F2-47F3-848F-B5F03082E491}"/>
              </a:ext>
            </a:extLst>
          </p:cNvPr>
          <p:cNvSpPr txBox="1"/>
          <p:nvPr/>
        </p:nvSpPr>
        <p:spPr>
          <a:xfrm>
            <a:off x="960956" y="2508081"/>
            <a:ext cx="2631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PANTONE 17-3938 Very Peri</a:t>
            </a:r>
          </a:p>
        </p:txBody>
      </p:sp>
    </p:spTree>
    <p:extLst>
      <p:ext uri="{BB962C8B-B14F-4D97-AF65-F5344CB8AC3E}">
        <p14:creationId xmlns:p14="http://schemas.microsoft.com/office/powerpoint/2010/main" val="97250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CC2A3474-054E-4789-8949-06782CA682CB}"/>
              </a:ext>
            </a:extLst>
          </p:cNvPr>
          <p:cNvSpPr txBox="1"/>
          <p:nvPr/>
        </p:nvSpPr>
        <p:spPr>
          <a:xfrm>
            <a:off x="960956" y="639306"/>
            <a:ext cx="1471878" cy="61555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34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zh-CN" altLang="en-US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48A9654-2CA4-4E4C-B931-CB631F7394BB}"/>
              </a:ext>
            </a:extLst>
          </p:cNvPr>
          <p:cNvSpPr txBox="1"/>
          <p:nvPr/>
        </p:nvSpPr>
        <p:spPr>
          <a:xfrm>
            <a:off x="1514939" y="4634270"/>
            <a:ext cx="166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tx2"/>
                </a:solidFill>
                <a:latin typeface="+mj-lt"/>
                <a:ea typeface="+mj-ea"/>
              </a:rPr>
              <a:t>Text here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CC924BE-9FDB-4A12-921C-FBE5DC983B55}"/>
              </a:ext>
            </a:extLst>
          </p:cNvPr>
          <p:cNvSpPr txBox="1"/>
          <p:nvPr/>
        </p:nvSpPr>
        <p:spPr>
          <a:xfrm>
            <a:off x="1514939" y="4987724"/>
            <a:ext cx="247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PANTONE 17-3938 Very Peri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ED5FDF1-DAB9-4675-9593-EE5ADEC81F5C}"/>
              </a:ext>
            </a:extLst>
          </p:cNvPr>
          <p:cNvSpPr/>
          <p:nvPr/>
        </p:nvSpPr>
        <p:spPr>
          <a:xfrm>
            <a:off x="1514939" y="1987420"/>
            <a:ext cx="2472614" cy="24726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03BC897-A88A-4579-B7EB-C3BF2B1F100A}"/>
              </a:ext>
            </a:extLst>
          </p:cNvPr>
          <p:cNvSpPr txBox="1"/>
          <p:nvPr/>
        </p:nvSpPr>
        <p:spPr>
          <a:xfrm>
            <a:off x="4929943" y="4634270"/>
            <a:ext cx="166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tx2"/>
                </a:solidFill>
                <a:latin typeface="+mj-lt"/>
                <a:ea typeface="+mj-ea"/>
              </a:rPr>
              <a:t>Text here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2BB059E-A82C-4B74-992B-7A84811A313D}"/>
              </a:ext>
            </a:extLst>
          </p:cNvPr>
          <p:cNvSpPr txBox="1"/>
          <p:nvPr/>
        </p:nvSpPr>
        <p:spPr>
          <a:xfrm>
            <a:off x="4929943" y="4987724"/>
            <a:ext cx="247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PANTONE 17-3938 Very Peri</a:t>
            </a: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BE2D1C8A-BE3A-4A0C-A057-608CC57CA2F4}"/>
              </a:ext>
            </a:extLst>
          </p:cNvPr>
          <p:cNvSpPr/>
          <p:nvPr/>
        </p:nvSpPr>
        <p:spPr>
          <a:xfrm>
            <a:off x="4929943" y="1987420"/>
            <a:ext cx="2472614" cy="247261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D85F9D6-D363-4B67-93E9-5FD34C489001}"/>
              </a:ext>
            </a:extLst>
          </p:cNvPr>
          <p:cNvSpPr txBox="1"/>
          <p:nvPr/>
        </p:nvSpPr>
        <p:spPr>
          <a:xfrm>
            <a:off x="8344947" y="4634270"/>
            <a:ext cx="166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tx2"/>
                </a:solidFill>
                <a:latin typeface="+mj-lt"/>
                <a:ea typeface="+mj-ea"/>
              </a:rPr>
              <a:t>Text here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B3553EA-F269-4D9E-9756-0BAEBBC0C6C7}"/>
              </a:ext>
            </a:extLst>
          </p:cNvPr>
          <p:cNvSpPr txBox="1"/>
          <p:nvPr/>
        </p:nvSpPr>
        <p:spPr>
          <a:xfrm>
            <a:off x="8344947" y="4987724"/>
            <a:ext cx="2472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</a:rPr>
              <a:t>PANTONE 17-3938 Very Peri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32FA8C47-705C-43A8-946D-13A11B8976DC}"/>
              </a:ext>
            </a:extLst>
          </p:cNvPr>
          <p:cNvSpPr/>
          <p:nvPr/>
        </p:nvSpPr>
        <p:spPr>
          <a:xfrm>
            <a:off x="8344947" y="1987420"/>
            <a:ext cx="2472614" cy="24726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13B44A3-AFF1-4DFB-ACA3-9C72D21E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725" y="2461593"/>
            <a:ext cx="1665649" cy="646331"/>
          </a:xfrm>
          <a:prstGeom prst="rect">
            <a:avLst/>
          </a:prstGeom>
          <a:effectLst>
            <a:outerShdw blurRad="3937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latin typeface="+mj-lt"/>
              </a:rPr>
              <a:t>Part </a:t>
            </a:r>
            <a:r>
              <a:rPr lang="en-US" altLang="zh-TW" sz="4000" b="1" dirty="0">
                <a:solidFill>
                  <a:schemeClr val="tx2"/>
                </a:solidFill>
                <a:latin typeface="+mj-lt"/>
              </a:rPr>
              <a:t>2</a:t>
            </a:r>
            <a:endParaRPr lang="zh-CN" alt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EAC636F5-459B-4AFE-9C54-50879A2AB53C}"/>
              </a:ext>
            </a:extLst>
          </p:cNvPr>
          <p:cNvSpPr txBox="1"/>
          <p:nvPr/>
        </p:nvSpPr>
        <p:spPr>
          <a:xfrm>
            <a:off x="4747725" y="3197073"/>
            <a:ext cx="527335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OA World - Best Partner</a:t>
            </a:r>
            <a:b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in Digital Transformation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14854C76-A279-4021-A5F2-D85C02AE76BB}"/>
              </a:ext>
            </a:extLst>
          </p:cNvPr>
          <p:cNvSpPr txBox="1">
            <a:spLocks/>
          </p:cNvSpPr>
          <p:nvPr/>
        </p:nvSpPr>
        <p:spPr>
          <a:xfrm>
            <a:off x="2620346" y="2461593"/>
            <a:ext cx="473206" cy="715581"/>
          </a:xfrm>
          <a:prstGeom prst="rect">
            <a:avLst/>
          </a:prstGeom>
          <a:effectLst>
            <a:outerShdw blurRad="3937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500" b="1" dirty="0">
                <a:solidFill>
                  <a:schemeClr val="bg1"/>
                </a:solidFill>
              </a:rPr>
              <a:t>2</a:t>
            </a:r>
            <a:endParaRPr lang="zh-CN" altLang="en-US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4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F4A4D5-49FF-42FC-819D-97F4D674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BC3052-72E7-465C-B053-4701248B3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68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長春花藍">
      <a:dk1>
        <a:sysClr val="windowText" lastClr="000000"/>
      </a:dk1>
      <a:lt1>
        <a:sysClr val="window" lastClr="FFFFFF"/>
      </a:lt1>
      <a:dk2>
        <a:srgbClr val="6768AB"/>
      </a:dk2>
      <a:lt2>
        <a:srgbClr val="EAE5EB"/>
      </a:lt2>
      <a:accent1>
        <a:srgbClr val="A1A2CB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自訂 2">
      <a:majorFont>
        <a:latin typeface="Corbel"/>
        <a:ea typeface="微軟正黑體"/>
        <a:cs typeface=""/>
      </a:majorFont>
      <a:minorFont>
        <a:latin typeface="Corbel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150</Words>
  <Application>Microsoft Office PowerPoint</Application>
  <PresentationFormat>寬螢幕</PresentationFormat>
  <Paragraphs>46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微軟正黑體</vt:lpstr>
      <vt:lpstr>Arial</vt:lpstr>
      <vt:lpstr>Corbel</vt:lpstr>
      <vt:lpstr>Office Theme</vt:lpstr>
      <vt:lpstr>PowerPoint 簡報</vt:lpstr>
      <vt:lpstr>PowerPoint 簡報</vt:lpstr>
      <vt:lpstr>Part 1</vt:lpstr>
      <vt:lpstr>PowerPoint 簡報</vt:lpstr>
      <vt:lpstr>PowerPoint 簡報</vt:lpstr>
      <vt:lpstr>PowerPoint 簡報</vt:lpstr>
      <vt:lpstr>PowerPoint 簡報</vt:lpstr>
      <vt:lpstr>Part 2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jofan (行銷部--顏若帆)</dc:creator>
  <cp:lastModifiedBy>jofan (行銷部--顏若帆)</cp:lastModifiedBy>
  <cp:revision>17</cp:revision>
  <dcterms:created xsi:type="dcterms:W3CDTF">2021-12-20T06:13:36Z</dcterms:created>
  <dcterms:modified xsi:type="dcterms:W3CDTF">2021-12-22T07:46:01Z</dcterms:modified>
</cp:coreProperties>
</file>